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388" r:id="rId9"/>
    <p:sldId id="337" r:id="rId10"/>
    <p:sldId id="362" r:id="rId11"/>
    <p:sldId id="387" r:id="rId12"/>
    <p:sldId id="332" r:id="rId13"/>
    <p:sldId id="345" r:id="rId14"/>
    <p:sldId id="346" r:id="rId15"/>
    <p:sldId id="347" r:id="rId16"/>
    <p:sldId id="348" r:id="rId17"/>
    <p:sldId id="378" r:id="rId18"/>
    <p:sldId id="379" r:id="rId19"/>
    <p:sldId id="380" r:id="rId20"/>
    <p:sldId id="381" r:id="rId21"/>
    <p:sldId id="382" r:id="rId22"/>
    <p:sldId id="358" r:id="rId23"/>
    <p:sldId id="383" r:id="rId24"/>
    <p:sldId id="359" r:id="rId25"/>
    <p:sldId id="360" r:id="rId26"/>
    <p:sldId id="341" r:id="rId27"/>
    <p:sldId id="339" r:id="rId28"/>
    <p:sldId id="340" r:id="rId29"/>
    <p:sldId id="389" r:id="rId30"/>
    <p:sldId id="390" r:id="rId31"/>
    <p:sldId id="391" r:id="rId32"/>
    <p:sldId id="392" r:id="rId33"/>
    <p:sldId id="393" r:id="rId34"/>
    <p:sldId id="394" r:id="rId35"/>
    <p:sldId id="342" r:id="rId36"/>
    <p:sldId id="370" r:id="rId37"/>
    <p:sldId id="369" r:id="rId38"/>
    <p:sldId id="368" r:id="rId39"/>
    <p:sldId id="336" r:id="rId40"/>
    <p:sldId id="373" r:id="rId41"/>
    <p:sldId id="372" r:id="rId42"/>
    <p:sldId id="371" r:id="rId43"/>
    <p:sldId id="374" r:id="rId44"/>
    <p:sldId id="375" r:id="rId45"/>
    <p:sldId id="376" r:id="rId46"/>
    <p:sldId id="316" r:id="rId4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4BACC6"/>
    <a:srgbClr val="BFBFBF"/>
    <a:srgbClr val="8064A2"/>
    <a:srgbClr val="9BBB59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6"/>
    <p:restoredTop sz="93964" autoAdjust="0"/>
  </p:normalViewPr>
  <p:slideViewPr>
    <p:cSldViewPr snapToGrid="0">
      <p:cViewPr varScale="1">
        <p:scale>
          <a:sx n="99" d="100"/>
          <a:sy n="99" d="100"/>
        </p:scale>
        <p:origin x="83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 err="1"/>
            <a:t>Publicazione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Specifiche funzionali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Game design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gioco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Prove su utenti target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Publicazione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5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20.png"/><Relationship Id="rId19" Type="http://schemas.openxmlformats.org/officeDocument/2006/relationships/image" Target="../media/image26.svg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274216" y="4068483"/>
            <a:ext cx="2153405" cy="137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268185" y="1744579"/>
            <a:ext cx="2448194" cy="1217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6F0BE3A-55FD-4A39-A642-43A59051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8954" y="3827853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3B9DA34-75FC-467A-A078-F827C44DE4F1}"/>
              </a:ext>
            </a:extLst>
          </p:cNvPr>
          <p:cNvSpPr txBox="1"/>
          <p:nvPr/>
        </p:nvSpPr>
        <p:spPr>
          <a:xfrm>
            <a:off x="33970" y="62803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5259095-1852-4536-811B-185D59F4DA6F}"/>
              </a:ext>
            </a:extLst>
          </p:cNvPr>
          <p:cNvSpPr/>
          <p:nvPr/>
        </p:nvSpPr>
        <p:spPr>
          <a:xfrm>
            <a:off x="906260" y="7213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83AF4E1-B31D-4126-9173-7DC1EA6B4CDE}"/>
              </a:ext>
            </a:extLst>
          </p:cNvPr>
          <p:cNvSpPr txBox="1"/>
          <p:nvPr/>
        </p:nvSpPr>
        <p:spPr>
          <a:xfrm>
            <a:off x="1721813" y="62243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8D3A541-1C9B-4DD5-A93E-81EBEE1FDCD3}"/>
              </a:ext>
            </a:extLst>
          </p:cNvPr>
          <p:cNvSpPr txBox="1"/>
          <p:nvPr/>
        </p:nvSpPr>
        <p:spPr>
          <a:xfrm>
            <a:off x="3378858" y="62803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C68684C-4D8C-44C8-AE9F-C9AF2223D9C1}"/>
              </a:ext>
            </a:extLst>
          </p:cNvPr>
          <p:cNvSpPr txBox="1"/>
          <p:nvPr/>
        </p:nvSpPr>
        <p:spPr>
          <a:xfrm>
            <a:off x="5098729" y="63142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06C3EB7-5381-4232-8981-2BFA5026DCFD}"/>
              </a:ext>
            </a:extLst>
          </p:cNvPr>
          <p:cNvSpPr/>
          <p:nvPr/>
        </p:nvSpPr>
        <p:spPr>
          <a:xfrm>
            <a:off x="2570328" y="7157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45225B63-1302-4AEF-9D29-5B81D4866F66}"/>
              </a:ext>
            </a:extLst>
          </p:cNvPr>
          <p:cNvSpPr/>
          <p:nvPr/>
        </p:nvSpPr>
        <p:spPr>
          <a:xfrm>
            <a:off x="4239035" y="67674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746B34-060A-4BE7-B992-541E2450EE6F}"/>
              </a:ext>
            </a:extLst>
          </p:cNvPr>
          <p:cNvSpPr txBox="1"/>
          <p:nvPr/>
        </p:nvSpPr>
        <p:spPr>
          <a:xfrm>
            <a:off x="0" y="659891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1056BF-F3CD-4DE1-A73E-A7F22C4C298D}"/>
              </a:ext>
            </a:extLst>
          </p:cNvPr>
          <p:cNvSpPr/>
          <p:nvPr/>
        </p:nvSpPr>
        <p:spPr>
          <a:xfrm>
            <a:off x="872290" y="7531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D065CA-DB9F-4E85-A148-5EA2A64E87C9}"/>
              </a:ext>
            </a:extLst>
          </p:cNvPr>
          <p:cNvSpPr txBox="1"/>
          <p:nvPr/>
        </p:nvSpPr>
        <p:spPr>
          <a:xfrm>
            <a:off x="1687843" y="654291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34FA6A-D7AB-445B-9531-6D605E370746}"/>
              </a:ext>
            </a:extLst>
          </p:cNvPr>
          <p:cNvSpPr txBox="1"/>
          <p:nvPr/>
        </p:nvSpPr>
        <p:spPr>
          <a:xfrm>
            <a:off x="3344888" y="659891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8E41CF-C7E0-4EE1-861E-3C4C46347D37}"/>
              </a:ext>
            </a:extLst>
          </p:cNvPr>
          <p:cNvSpPr txBox="1"/>
          <p:nvPr/>
        </p:nvSpPr>
        <p:spPr>
          <a:xfrm>
            <a:off x="5064759" y="663280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F2184281-A313-4995-AA69-EBB651238AF8}"/>
              </a:ext>
            </a:extLst>
          </p:cNvPr>
          <p:cNvSpPr/>
          <p:nvPr/>
        </p:nvSpPr>
        <p:spPr>
          <a:xfrm>
            <a:off x="2536358" y="7475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C42A6C3-3C7E-44A4-A9AC-9B9EAA41024D}"/>
              </a:ext>
            </a:extLst>
          </p:cNvPr>
          <p:cNvSpPr/>
          <p:nvPr/>
        </p:nvSpPr>
        <p:spPr>
          <a:xfrm>
            <a:off x="4205065" y="70860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763668" y="4309529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787301" y="4752919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782ACE-6E2B-4C08-967F-5D8DCD0D76E5}"/>
              </a:ext>
            </a:extLst>
          </p:cNvPr>
          <p:cNvSpPr txBox="1"/>
          <p:nvPr/>
        </p:nvSpPr>
        <p:spPr>
          <a:xfrm>
            <a:off x="0" y="6787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E0328CC4-3B50-4182-87A3-BE38C98F493F}"/>
              </a:ext>
            </a:extLst>
          </p:cNvPr>
          <p:cNvSpPr/>
          <p:nvPr/>
        </p:nvSpPr>
        <p:spPr>
          <a:xfrm>
            <a:off x="872290" y="7720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FFD255-CAD0-498F-BB86-33C288164A30}"/>
              </a:ext>
            </a:extLst>
          </p:cNvPr>
          <p:cNvSpPr txBox="1"/>
          <p:nvPr/>
        </p:nvSpPr>
        <p:spPr>
          <a:xfrm>
            <a:off x="1687843" y="6731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F83F575-6E57-4804-9082-62CD64C7F3CE}"/>
              </a:ext>
            </a:extLst>
          </p:cNvPr>
          <p:cNvSpPr txBox="1"/>
          <p:nvPr/>
        </p:nvSpPr>
        <p:spPr>
          <a:xfrm>
            <a:off x="3344888" y="6787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5A572C1-1F5D-4F07-92B3-193B2449F647}"/>
              </a:ext>
            </a:extLst>
          </p:cNvPr>
          <p:cNvSpPr txBox="1"/>
          <p:nvPr/>
        </p:nvSpPr>
        <p:spPr>
          <a:xfrm>
            <a:off x="5064759" y="6821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213C009D-A383-4903-BC4F-0B75406CDD22}"/>
              </a:ext>
            </a:extLst>
          </p:cNvPr>
          <p:cNvSpPr/>
          <p:nvPr/>
        </p:nvSpPr>
        <p:spPr>
          <a:xfrm>
            <a:off x="2536358" y="7664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4A7750EB-1CA7-4F38-B6ED-AAEBC5C231D3}"/>
              </a:ext>
            </a:extLst>
          </p:cNvPr>
          <p:cNvSpPr/>
          <p:nvPr/>
        </p:nvSpPr>
        <p:spPr>
          <a:xfrm>
            <a:off x="4205065" y="7275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24427"/>
            <a:ext cx="16064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865761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B99D5E-7F49-4F86-AB8F-B9F60B8D9B66}"/>
              </a:ext>
            </a:extLst>
          </p:cNvPr>
          <p:cNvSpPr txBox="1"/>
          <p:nvPr/>
        </p:nvSpPr>
        <p:spPr>
          <a:xfrm>
            <a:off x="0" y="70746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91163ED-BABF-4BCF-A646-A60E7BE4C9EE}"/>
              </a:ext>
            </a:extLst>
          </p:cNvPr>
          <p:cNvSpPr/>
          <p:nvPr/>
        </p:nvSpPr>
        <p:spPr>
          <a:xfrm>
            <a:off x="872290" y="8007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EBE157-8001-4078-90F5-F84CD7396367}"/>
              </a:ext>
            </a:extLst>
          </p:cNvPr>
          <p:cNvSpPr txBox="1"/>
          <p:nvPr/>
        </p:nvSpPr>
        <p:spPr>
          <a:xfrm>
            <a:off x="1687843" y="70186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1F7201C-D68D-4D98-8665-4D337B70B5A1}"/>
              </a:ext>
            </a:extLst>
          </p:cNvPr>
          <p:cNvSpPr txBox="1"/>
          <p:nvPr/>
        </p:nvSpPr>
        <p:spPr>
          <a:xfrm>
            <a:off x="3344888" y="70746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1019DE5-E0A9-4641-AA2E-6E5C1B3B0F1E}"/>
              </a:ext>
            </a:extLst>
          </p:cNvPr>
          <p:cNvSpPr txBox="1"/>
          <p:nvPr/>
        </p:nvSpPr>
        <p:spPr>
          <a:xfrm>
            <a:off x="5064759" y="71085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CE65207F-DC67-4015-9645-BFBF35388E04}"/>
              </a:ext>
            </a:extLst>
          </p:cNvPr>
          <p:cNvSpPr/>
          <p:nvPr/>
        </p:nvSpPr>
        <p:spPr>
          <a:xfrm>
            <a:off x="2536358" y="7951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79A4B57C-4924-4197-B1A4-EB0D5A3A5CBA}"/>
              </a:ext>
            </a:extLst>
          </p:cNvPr>
          <p:cNvSpPr/>
          <p:nvPr/>
        </p:nvSpPr>
        <p:spPr>
          <a:xfrm>
            <a:off x="4205065" y="75617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134897" y="158575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7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662256" y="2658533"/>
            <a:ext cx="1383877" cy="1205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136204" y="1709055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BA038307-6712-9C4F-9A26-7ADCB7CB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11" t="64130" r="32581" b="25748"/>
          <a:stretch/>
        </p:blipFill>
        <p:spPr>
          <a:xfrm>
            <a:off x="5136204" y="4513636"/>
            <a:ext cx="3620931" cy="684811"/>
          </a:xfrm>
          <a:prstGeom prst="rect">
            <a:avLst/>
          </a:prstGeom>
        </p:spPr>
      </p:pic>
      <p:pic>
        <p:nvPicPr>
          <p:cNvPr id="16" name="Immagine 15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56ED3735-4134-1B49-84A3-F544BD5BF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35" t="64646" r="32258" b="25745"/>
          <a:stretch/>
        </p:blipFill>
        <p:spPr>
          <a:xfrm>
            <a:off x="5136204" y="3731903"/>
            <a:ext cx="3620931" cy="64996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471ACBF-DB2B-AE45-9106-6E5E2D98F381}"/>
              </a:ext>
            </a:extLst>
          </p:cNvPr>
          <p:cNvCxnSpPr>
            <a:cxnSpLocks/>
          </p:cNvCxnSpPr>
          <p:nvPr/>
        </p:nvCxnSpPr>
        <p:spPr>
          <a:xfrm>
            <a:off x="3662256" y="4207933"/>
            <a:ext cx="1383877" cy="173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F29C3B-198C-4FF8-8015-AB07560F1C46}"/>
              </a:ext>
            </a:extLst>
          </p:cNvPr>
          <p:cNvSpPr txBox="1"/>
          <p:nvPr/>
        </p:nvSpPr>
        <p:spPr>
          <a:xfrm>
            <a:off x="0" y="665522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AD87706-E14F-4593-A365-5022E6966798}"/>
              </a:ext>
            </a:extLst>
          </p:cNvPr>
          <p:cNvSpPr/>
          <p:nvPr/>
        </p:nvSpPr>
        <p:spPr>
          <a:xfrm>
            <a:off x="872290" y="7588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1068043-51BE-41D0-AB5E-F52CF4CA30FD}"/>
              </a:ext>
            </a:extLst>
          </p:cNvPr>
          <p:cNvSpPr txBox="1"/>
          <p:nvPr/>
        </p:nvSpPr>
        <p:spPr>
          <a:xfrm>
            <a:off x="1687843" y="659922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2C03657-5188-4989-8678-D20F04DF8362}"/>
              </a:ext>
            </a:extLst>
          </p:cNvPr>
          <p:cNvSpPr txBox="1"/>
          <p:nvPr/>
        </p:nvSpPr>
        <p:spPr>
          <a:xfrm>
            <a:off x="3344888" y="665522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2D3EE06-7A9B-493A-A60A-EE75E8C2B6C3}"/>
              </a:ext>
            </a:extLst>
          </p:cNvPr>
          <p:cNvSpPr txBox="1"/>
          <p:nvPr/>
        </p:nvSpPr>
        <p:spPr>
          <a:xfrm>
            <a:off x="5064759" y="668911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622102AB-2A1A-4DD3-9CB8-C371469A100A}"/>
              </a:ext>
            </a:extLst>
          </p:cNvPr>
          <p:cNvSpPr/>
          <p:nvPr/>
        </p:nvSpPr>
        <p:spPr>
          <a:xfrm>
            <a:off x="2536358" y="7532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C167C92D-80E3-4C85-A283-4B714D26E73D}"/>
              </a:ext>
            </a:extLst>
          </p:cNvPr>
          <p:cNvSpPr/>
          <p:nvPr/>
        </p:nvSpPr>
        <p:spPr>
          <a:xfrm>
            <a:off x="4205065" y="71423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D79AEBE-92DD-4838-B2F5-8BFE10A43626}"/>
              </a:ext>
            </a:extLst>
          </p:cNvPr>
          <p:cNvGrpSpPr/>
          <p:nvPr/>
        </p:nvGrpSpPr>
        <p:grpSpPr>
          <a:xfrm>
            <a:off x="2438146" y="2018932"/>
            <a:ext cx="688226" cy="609892"/>
            <a:chOff x="3575407" y="2157671"/>
            <a:chExt cx="642632" cy="5065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257AFAD-1971-4C57-98D3-7133A975683C}"/>
                </a:ext>
              </a:extLst>
            </p:cNvPr>
            <p:cNvSpPr/>
            <p:nvPr/>
          </p:nvSpPr>
          <p:spPr>
            <a:xfrm>
              <a:off x="3575407" y="2158695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AA5FD9D-20B3-4B19-8E7E-86192E6BCBFD}"/>
                </a:ext>
              </a:extLst>
            </p:cNvPr>
            <p:cNvSpPr/>
            <p:nvPr/>
          </p:nvSpPr>
          <p:spPr>
            <a:xfrm>
              <a:off x="3575408" y="2157671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1B08AF5-AC70-4F98-8984-A514A12CEDAC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10A564-F339-4DA9-81EE-D56A65E6DF4C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1B49518-0124-4487-A037-9A793B984029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507E4FC-ED31-469C-B5F4-CBFBB461E3BA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152953-D794-425F-94A6-40B5B44F7C23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9D92722A-59EA-4F5B-8052-4846120F9B99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A3B15444-9B89-4E8E-B2C7-FA097A5820EB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00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9B970-5225-9744-8568-21521C7ECF20}"/>
              </a:ext>
            </a:extLst>
          </p:cNvPr>
          <p:cNvSpPr/>
          <p:nvPr/>
        </p:nvSpPr>
        <p:spPr>
          <a:xfrm>
            <a:off x="4001893" y="3323106"/>
            <a:ext cx="1140209" cy="1425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25CDE0-B345-4960-A55D-2E6ED0155CA0}"/>
              </a:ext>
            </a:extLst>
          </p:cNvPr>
          <p:cNvSpPr txBox="1"/>
          <p:nvPr/>
        </p:nvSpPr>
        <p:spPr>
          <a:xfrm>
            <a:off x="0" y="69383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E5D646D-3DD2-415D-918B-DC691747078E}"/>
              </a:ext>
            </a:extLst>
          </p:cNvPr>
          <p:cNvSpPr/>
          <p:nvPr/>
        </p:nvSpPr>
        <p:spPr>
          <a:xfrm>
            <a:off x="872290" y="7871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21FE5D-9097-4D34-B310-4FAA2D1E7993}"/>
              </a:ext>
            </a:extLst>
          </p:cNvPr>
          <p:cNvSpPr txBox="1"/>
          <p:nvPr/>
        </p:nvSpPr>
        <p:spPr>
          <a:xfrm>
            <a:off x="1687843" y="68823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1E74A-7694-4059-97ED-66460BAAB8A8}"/>
              </a:ext>
            </a:extLst>
          </p:cNvPr>
          <p:cNvSpPr txBox="1"/>
          <p:nvPr/>
        </p:nvSpPr>
        <p:spPr>
          <a:xfrm>
            <a:off x="3344888" y="69383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577DCB-94EA-4737-828B-65B8025DF8C4}"/>
              </a:ext>
            </a:extLst>
          </p:cNvPr>
          <p:cNvSpPr txBox="1"/>
          <p:nvPr/>
        </p:nvSpPr>
        <p:spPr>
          <a:xfrm>
            <a:off x="5064759" y="69722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9A0E3D9-BD68-43B1-9C63-1E849456CA21}"/>
              </a:ext>
            </a:extLst>
          </p:cNvPr>
          <p:cNvSpPr/>
          <p:nvPr/>
        </p:nvSpPr>
        <p:spPr>
          <a:xfrm>
            <a:off x="2536358" y="7815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A659B74B-4699-4AD9-8C11-24E85B9A244D}"/>
              </a:ext>
            </a:extLst>
          </p:cNvPr>
          <p:cNvSpPr/>
          <p:nvPr/>
        </p:nvSpPr>
        <p:spPr>
          <a:xfrm>
            <a:off x="4205065" y="74254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1DD990CB-DDAA-6C48-8B56-43FE4C9AF756}"/>
              </a:ext>
            </a:extLst>
          </p:cNvPr>
          <p:cNvSpPr/>
          <p:nvPr/>
        </p:nvSpPr>
        <p:spPr>
          <a:xfrm>
            <a:off x="2351036" y="3117814"/>
            <a:ext cx="1100390" cy="840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Elemento grafico 11" descr="Chiudi con riempimento a tinta unita">
            <a:extLst>
              <a:ext uri="{FF2B5EF4-FFF2-40B4-BE49-F238E27FC236}">
                <a16:creationId xmlns:a16="http://schemas.microsoft.com/office/drawing/2014/main" id="{D9585490-9350-5D4D-A6F4-0CDD5866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42" y="2127214"/>
            <a:ext cx="990600" cy="990600"/>
          </a:xfrm>
          <a:prstGeom prst="rect">
            <a:avLst/>
          </a:prstGeom>
        </p:spPr>
      </p:pic>
      <p:pic>
        <p:nvPicPr>
          <p:cNvPr id="13" name="Elemento grafico 12" descr="Chiudi con riempimento a tinta unita">
            <a:extLst>
              <a:ext uri="{FF2B5EF4-FFF2-40B4-BE49-F238E27FC236}">
                <a16:creationId xmlns:a16="http://schemas.microsoft.com/office/drawing/2014/main" id="{6DFDD774-8BBF-464B-AC49-DBAD31F2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931" y="4493079"/>
            <a:ext cx="990600" cy="990600"/>
          </a:xfrm>
          <a:prstGeom prst="rect">
            <a:avLst/>
          </a:prstGeom>
        </p:spPr>
      </p:pic>
      <p:pic>
        <p:nvPicPr>
          <p:cNvPr id="15" name="Elemento grafico 14" descr="Chiudi con riempimento a tinta unita">
            <a:extLst>
              <a:ext uri="{FF2B5EF4-FFF2-40B4-BE49-F238E27FC236}">
                <a16:creationId xmlns:a16="http://schemas.microsoft.com/office/drawing/2014/main" id="{441EBB52-CEA0-2A43-8420-57CD0C49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4493079"/>
            <a:ext cx="990600" cy="990600"/>
          </a:xfrm>
          <a:prstGeom prst="rect">
            <a:avLst/>
          </a:prstGeom>
        </p:spPr>
      </p:pic>
      <p:pic>
        <p:nvPicPr>
          <p:cNvPr id="16" name="Elemento grafico 15" descr="Chiudi con riempimento a tinta unita">
            <a:extLst>
              <a:ext uri="{FF2B5EF4-FFF2-40B4-BE49-F238E27FC236}">
                <a16:creationId xmlns:a16="http://schemas.microsoft.com/office/drawing/2014/main" id="{E147B7A2-7BE3-8A4F-9F37-CD1B3F8CE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2967614"/>
            <a:ext cx="990600" cy="9906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7FB188-74BB-4CFF-B579-385FC156295F}"/>
              </a:ext>
            </a:extLst>
          </p:cNvPr>
          <p:cNvSpPr txBox="1"/>
          <p:nvPr/>
        </p:nvSpPr>
        <p:spPr>
          <a:xfrm>
            <a:off x="7299" y="68691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1EB9FD3-C0A3-4684-9804-4BB8AEAC0AAE}"/>
              </a:ext>
            </a:extLst>
          </p:cNvPr>
          <p:cNvSpPr/>
          <p:nvPr/>
        </p:nvSpPr>
        <p:spPr>
          <a:xfrm>
            <a:off x="879589" y="7801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8991B5-16B1-4E72-AF5A-F0AD1C04816C}"/>
              </a:ext>
            </a:extLst>
          </p:cNvPr>
          <p:cNvSpPr txBox="1"/>
          <p:nvPr/>
        </p:nvSpPr>
        <p:spPr>
          <a:xfrm>
            <a:off x="1695142" y="68131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320F59E-3B9D-4E32-8D4B-1B70236EE8A8}"/>
              </a:ext>
            </a:extLst>
          </p:cNvPr>
          <p:cNvSpPr txBox="1"/>
          <p:nvPr/>
        </p:nvSpPr>
        <p:spPr>
          <a:xfrm>
            <a:off x="3352187" y="68691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3291FB3-01F5-4637-8525-ADD564986987}"/>
              </a:ext>
            </a:extLst>
          </p:cNvPr>
          <p:cNvSpPr txBox="1"/>
          <p:nvPr/>
        </p:nvSpPr>
        <p:spPr>
          <a:xfrm>
            <a:off x="5072058" y="69030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AB90190-B28A-437D-B993-059CF85E40EE}"/>
              </a:ext>
            </a:extLst>
          </p:cNvPr>
          <p:cNvSpPr/>
          <p:nvPr/>
        </p:nvSpPr>
        <p:spPr>
          <a:xfrm>
            <a:off x="2543657" y="7745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DFFB51B-50FE-48DD-9795-7A7ADD49A1B5}"/>
              </a:ext>
            </a:extLst>
          </p:cNvPr>
          <p:cNvSpPr/>
          <p:nvPr/>
        </p:nvSpPr>
        <p:spPr>
          <a:xfrm>
            <a:off x="4212364" y="73562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70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F1467962-79FB-0643-BE26-9D3E25663505}"/>
              </a:ext>
            </a:extLst>
          </p:cNvPr>
          <p:cNvSpPr/>
          <p:nvPr/>
        </p:nvSpPr>
        <p:spPr>
          <a:xfrm>
            <a:off x="3504761" y="4763457"/>
            <a:ext cx="2347617" cy="72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756E71-7F65-4958-88A2-5ECAD64A4070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F754A2BA-71EF-4E80-B1F8-4DC70880EC23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0ADC96-6B31-4024-BFD5-87264763AEB3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64260DB-1EED-450B-A68E-79812E18C5B0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003166-CBC6-474E-8E93-16308A8D7958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766EA77A-0975-4D14-BA0A-8016B7253224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40D80A-89A2-44EA-99EB-7E13850A551E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41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FD660781-80D9-B941-96E9-DF1EE6363DAC}"/>
              </a:ext>
            </a:extLst>
          </p:cNvPr>
          <p:cNvSpPr/>
          <p:nvPr/>
        </p:nvSpPr>
        <p:spPr>
          <a:xfrm>
            <a:off x="6017627" y="2076391"/>
            <a:ext cx="687973" cy="56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7DB82C-1F0D-4E21-82EF-BAED7918BAF5}"/>
              </a:ext>
            </a:extLst>
          </p:cNvPr>
          <p:cNvSpPr txBox="1"/>
          <p:nvPr/>
        </p:nvSpPr>
        <p:spPr>
          <a:xfrm>
            <a:off x="0" y="6749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37E359-AE6E-4F7C-8766-228971BF6CCE}"/>
              </a:ext>
            </a:extLst>
          </p:cNvPr>
          <p:cNvSpPr/>
          <p:nvPr/>
        </p:nvSpPr>
        <p:spPr>
          <a:xfrm>
            <a:off x="872290" y="7682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5487AE3-0A23-4D04-975A-FAF1E7718278}"/>
              </a:ext>
            </a:extLst>
          </p:cNvPr>
          <p:cNvSpPr txBox="1"/>
          <p:nvPr/>
        </p:nvSpPr>
        <p:spPr>
          <a:xfrm>
            <a:off x="1687843" y="6693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A1C8B2-0231-4B94-9838-A6D9E2A4A723}"/>
              </a:ext>
            </a:extLst>
          </p:cNvPr>
          <p:cNvSpPr txBox="1"/>
          <p:nvPr/>
        </p:nvSpPr>
        <p:spPr>
          <a:xfrm>
            <a:off x="3344888" y="6749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09A0AD4-5CFB-45D6-B269-76B5801CFC17}"/>
              </a:ext>
            </a:extLst>
          </p:cNvPr>
          <p:cNvSpPr txBox="1"/>
          <p:nvPr/>
        </p:nvSpPr>
        <p:spPr>
          <a:xfrm>
            <a:off x="5064759" y="6783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42B9DE0-1FEF-4681-9339-937854EEC732}"/>
              </a:ext>
            </a:extLst>
          </p:cNvPr>
          <p:cNvSpPr/>
          <p:nvPr/>
        </p:nvSpPr>
        <p:spPr>
          <a:xfrm>
            <a:off x="2536358" y="7626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2B9E09E-66DD-42E6-8C81-88EE227BB834}"/>
              </a:ext>
            </a:extLst>
          </p:cNvPr>
          <p:cNvSpPr/>
          <p:nvPr/>
        </p:nvSpPr>
        <p:spPr>
          <a:xfrm>
            <a:off x="4205065" y="7236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33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29CEAD-1F40-D54B-96B5-CA468C1AF0D0}"/>
              </a:ext>
            </a:extLst>
          </p:cNvPr>
          <p:cNvSpPr/>
          <p:nvPr/>
        </p:nvSpPr>
        <p:spPr>
          <a:xfrm>
            <a:off x="6041104" y="2001420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5EFDCD-C528-4BFF-B20D-339244A4D3CE}"/>
              </a:ext>
            </a:extLst>
          </p:cNvPr>
          <p:cNvSpPr txBox="1"/>
          <p:nvPr/>
        </p:nvSpPr>
        <p:spPr>
          <a:xfrm>
            <a:off x="0" y="748460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2CD596D-D6A6-4C24-B27A-54636EB649F3}"/>
              </a:ext>
            </a:extLst>
          </p:cNvPr>
          <p:cNvSpPr/>
          <p:nvPr/>
        </p:nvSpPr>
        <p:spPr>
          <a:xfrm>
            <a:off x="872290" y="8417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AE552A-60B3-428B-BD4E-258C37B68911}"/>
              </a:ext>
            </a:extLst>
          </p:cNvPr>
          <p:cNvSpPr txBox="1"/>
          <p:nvPr/>
        </p:nvSpPr>
        <p:spPr>
          <a:xfrm>
            <a:off x="1687843" y="742860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27AA8A-9298-4507-99EE-15493F60B10A}"/>
              </a:ext>
            </a:extLst>
          </p:cNvPr>
          <p:cNvSpPr txBox="1"/>
          <p:nvPr/>
        </p:nvSpPr>
        <p:spPr>
          <a:xfrm>
            <a:off x="3344888" y="748460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6885B5-A2EE-44B5-929E-CFAB02BC5EE1}"/>
              </a:ext>
            </a:extLst>
          </p:cNvPr>
          <p:cNvSpPr txBox="1"/>
          <p:nvPr/>
        </p:nvSpPr>
        <p:spPr>
          <a:xfrm>
            <a:off x="5064759" y="751849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0724AB6-5F23-48C4-BC4C-502DCE6852FF}"/>
              </a:ext>
            </a:extLst>
          </p:cNvPr>
          <p:cNvSpPr/>
          <p:nvPr/>
        </p:nvSpPr>
        <p:spPr>
          <a:xfrm>
            <a:off x="2536358" y="8361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840D803-C455-4719-B7D9-27352601078C}"/>
              </a:ext>
            </a:extLst>
          </p:cNvPr>
          <p:cNvSpPr/>
          <p:nvPr/>
        </p:nvSpPr>
        <p:spPr>
          <a:xfrm>
            <a:off x="4205065" y="7971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56C8BA-9515-4AA9-B306-4AB7A054059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788C5CF-4D4C-46E7-8D7A-79D02904E09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0FA031-9D6B-4041-93C6-894E0BF3395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B17DFC-DA01-471C-A5AE-9CD20DBB5E16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7EB2C6-5CC7-494C-A0B1-E46E9D8257F6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432C170-A6B0-4F26-8447-02A76F8183AB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9C48CC3-6A57-404A-9C89-6006EDDDF39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59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F02873-9011-4AAD-85A3-6671640F4EC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C7237D4-49FF-4B18-A6A9-A1D249908549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A6E2BF-D01A-47A8-8CFB-05B494F7EE6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7D3591-86AC-471D-9CDA-76E389049795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92AEE-1F25-4A27-B613-347BB0A202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F72DC9C5-E9D9-4E24-85AD-C9EBE105A9D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5D50D804-2A42-401E-A395-EABEF4450A1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62CAB1-37D0-4AF9-BD61-154771041B8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146F7FC-91B5-425E-8F47-8FA0D344650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717CCF-3862-4F46-B117-B7259F49812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E0C8C5-C37D-4B71-A379-27CDBA2A2A6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C222C2-B3BB-44BC-BD37-415056ECE3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8F36F5E-9D26-4AF1-9329-A23BD7410D84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18A85A55-B593-40AC-8D2C-635787BAB1C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BAC0A-D07E-4ECB-979F-E48211BA5B2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FBC19D35-8DDD-4134-AF99-7DB433CF0DA5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33CED4-67E3-4CBE-966A-B564613B10D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EC24CD-332A-4F2C-A347-65630DD1868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E90465-206A-4D9D-B07C-FC0D9998B25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47604236-E5A6-4903-BD02-4872E7D86899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E096AEA8-064A-45AA-A646-9533ECB2FDD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C2C9-0A66-3B40-9DAD-88789E0BC046}"/>
              </a:ext>
            </a:extLst>
          </p:cNvPr>
          <p:cNvSpPr txBox="1"/>
          <p:nvPr/>
        </p:nvSpPr>
        <p:spPr>
          <a:xfrm>
            <a:off x="6575443" y="4752819"/>
            <a:ext cx="245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IT" sz="1400" dirty="0"/>
              <a:t>ecessità di simulare schermata maestra e bambino ( in telemedicina arriverebbero da un database)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127190F-0F66-4FB2-A580-5C1CE1B459FF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52" name="Freccia a destra 51">
            <a:extLst>
              <a:ext uri="{FF2B5EF4-FFF2-40B4-BE49-F238E27FC236}">
                <a16:creationId xmlns:a16="http://schemas.microsoft.com/office/drawing/2014/main" id="{7405ADE2-C99D-47EF-AAC4-AED857A93A1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FEB2F5F-2C51-49BC-828F-4AA74D1C1E27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5E65677-D56C-4C35-9C39-4B9FC04DB56E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4745B1CD-ECCA-4E9C-ACD1-E5C076CBEE99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71EB2AF2-CA8E-43FF-8B46-CEE96393B68D}"/>
              </a:ext>
            </a:extLst>
          </p:cNvPr>
          <p:cNvSpPr/>
          <p:nvPr/>
        </p:nvSpPr>
        <p:spPr>
          <a:xfrm>
            <a:off x="2536358" y="7219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a destra 59">
            <a:extLst>
              <a:ext uri="{FF2B5EF4-FFF2-40B4-BE49-F238E27FC236}">
                <a16:creationId xmlns:a16="http://schemas.microsoft.com/office/drawing/2014/main" id="{5330B93D-02D5-49FA-94A1-296852A31D47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7526EE85-63B9-2B4D-86AA-A207709E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2387534"/>
            <a:ext cx="3769697" cy="298641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646982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CCBB07C3-EAF9-1F4E-BF57-5545B1E1F7BA}"/>
              </a:ext>
            </a:extLst>
          </p:cNvPr>
          <p:cNvGrpSpPr/>
          <p:nvPr/>
        </p:nvGrpSpPr>
        <p:grpSpPr>
          <a:xfrm>
            <a:off x="380547" y="2900326"/>
            <a:ext cx="3255612" cy="2650041"/>
            <a:chOff x="380547" y="2875688"/>
            <a:chExt cx="3803077" cy="3058029"/>
          </a:xfrm>
        </p:grpSpPr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B46398EE-2607-464A-B45F-170DCB261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70" t="39929" r="40975" b="27997"/>
            <a:stretch/>
          </p:blipFill>
          <p:spPr>
            <a:xfrm>
              <a:off x="2551432" y="3878571"/>
              <a:ext cx="1632192" cy="2005765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12C89D4A-25C5-244B-8334-AA3D02F8E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22" t="40894" r="40504" b="28549"/>
            <a:stretch/>
          </p:blipFill>
          <p:spPr>
            <a:xfrm>
              <a:off x="1423856" y="2875688"/>
              <a:ext cx="1707952" cy="2005765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0D8836B3-0550-E643-9AD4-8417BCE05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768" t="41735" r="41584" b="29284"/>
            <a:stretch/>
          </p:blipFill>
          <p:spPr>
            <a:xfrm>
              <a:off x="380547" y="3927952"/>
              <a:ext cx="1623685" cy="2005765"/>
            </a:xfrm>
            <a:prstGeom prst="rect">
              <a:avLst/>
            </a:prstGeom>
          </p:spPr>
        </p:pic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3913A13-E75D-714A-8600-382DD323A227}"/>
              </a:ext>
            </a:extLst>
          </p:cNvPr>
          <p:cNvSpPr txBox="1"/>
          <p:nvPr/>
        </p:nvSpPr>
        <p:spPr>
          <a:xfrm>
            <a:off x="583850" y="5658027"/>
            <a:ext cx="284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Carte generate dalla lista presente su </a:t>
            </a:r>
            <a:r>
              <a:rPr lang="it-IT" sz="1200" i="1" dirty="0" err="1"/>
              <a:t>Unity</a:t>
            </a:r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7C8E843-598B-452B-8AFE-7C0EE95A44D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EBAB8E10-1C73-44B0-9652-6CCD7D0B35BD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3BA7935-85FC-4E7C-9C21-BF0046693A9B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221E15C-C46F-45B3-BEE6-CE8504C4E7A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2031B70-BE3C-4773-AF62-1B2C5FF21A0C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3" name="Freccia a destra 52">
            <a:extLst>
              <a:ext uri="{FF2B5EF4-FFF2-40B4-BE49-F238E27FC236}">
                <a16:creationId xmlns:a16="http://schemas.microsoft.com/office/drawing/2014/main" id="{46F7D426-B6D8-4571-8C3C-812410162BE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Freccia a destra 53">
            <a:extLst>
              <a:ext uri="{FF2B5EF4-FFF2-40B4-BE49-F238E27FC236}">
                <a16:creationId xmlns:a16="http://schemas.microsoft.com/office/drawing/2014/main" id="{6ECA3A2F-E4C5-437A-97C3-8617FEC86DE6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A138FC-1F68-4E77-9094-271A1CD680C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B8121BF8-6340-441E-BE01-0B93FE514A5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45F0B5-8FD8-4952-9BE0-D24A8CC48012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BF22D7-11F9-44D2-A93F-E4AAF22FE29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52CC82-116E-42B4-99B0-FA7C0F423C83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15610D2-A5DE-4730-ABD4-A2185AFD0470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3AE95AD-4F95-416F-BCE5-9E9BB4F937F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“Custom”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562F46-2CD0-6A4C-875D-52D44D3D6401}"/>
              </a:ext>
            </a:extLst>
          </p:cNvPr>
          <p:cNvSpPr txBox="1"/>
          <p:nvPr/>
        </p:nvSpPr>
        <p:spPr>
          <a:xfrm>
            <a:off x="6217064" y="724716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IT" dirty="0"/>
              <a:t>eference per SUS e SUMI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84157-1256-1B43-AAB5-09BF621DB63E}"/>
              </a:ext>
            </a:extLst>
          </p:cNvPr>
          <p:cNvSpPr txBox="1"/>
          <p:nvPr/>
        </p:nvSpPr>
        <p:spPr>
          <a:xfrm>
            <a:off x="6538365" y="275129"/>
            <a:ext cx="12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ikert scale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D7630-6DEA-7943-A99C-AFEF01DB6C07}"/>
              </a:ext>
            </a:extLst>
          </p:cNvPr>
          <p:cNvSpPr txBox="1"/>
          <p:nvPr/>
        </p:nvSpPr>
        <p:spPr>
          <a:xfrm>
            <a:off x="1716292" y="459795"/>
            <a:ext cx="400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IT" dirty="0"/>
              <a:t>nalisi frequenze di risposta per bambini</a:t>
            </a:r>
          </a:p>
          <a:p>
            <a:r>
              <a:rPr lang="en-GB" dirty="0"/>
              <a:t>S</a:t>
            </a:r>
            <a:r>
              <a:rPr lang="en-IT" dirty="0"/>
              <a:t>us e sumi come valutiamo risposte</a:t>
            </a:r>
          </a:p>
          <a:p>
            <a:endParaRPr lang="en-IT" dirty="0"/>
          </a:p>
          <a:p>
            <a:r>
              <a:rPr lang="en-IT" dirty="0"/>
              <a:t>“raccolta pareri qualitativi”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B10A8-A214-4934-9F33-404661EAA5A9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D89B5B2-C2B0-4E97-8A72-D1B7ED57BD72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5724D79-22F8-4B2A-9BB7-F06BBD2A905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BB71188-349F-4C15-933B-E32223A80A3D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6551ABB-9AC7-4DA4-82FA-EA12F8163FD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154ADA-D7DD-4D57-87B8-012295218A06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918C1FD2-BF8D-402D-B679-16F41AFF333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0" y="5502170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più design a cascata ( vecchio)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5F6C27B-C218-453A-8C7C-4A4D1DA4065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59EAED2F-04EB-4EEE-B1FB-32EFE8AB30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0B0BB20-3FFD-4E59-AB91-9C87EBD61F0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2870EA-9459-4A2F-B1C6-9750FB9214DE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1B963C-2FFE-40EB-BFCD-B07ED9FBAA3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F114295-20BA-406E-B366-517E6EFB98AE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FBDF27D-E483-4096-9F6C-12B5C25BF97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66AFD1-2F2C-426D-AD6F-358DBFF2176A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D8B72F6-4673-42F8-9806-66786C98C9BB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C303AE-8B3A-490A-B3FE-74D4D62949F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08C9A4-7D98-4AB7-90E3-DC37C446D173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06E260-E646-4C68-8C58-C38FB8B7BC48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7C25B89-E3AD-4398-B4D1-B4CD3A2069A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B3DB1FE-DB0A-4EFC-A4DF-3A3DCA564F9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6D915C-D313-427B-8A43-CF2B9EA7380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803DEBF0-8952-4530-9E6E-B39D5780182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5F38D5-B4C6-49FA-BD57-EC3D4B68E628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0E4701-E4D5-4070-8BAC-886B7E79DB7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F17BD4C-7F6B-42BC-8581-2D27DBD92F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359D6BF-1144-4E7C-A5CE-4F516A991FF8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5ED3743-ADD1-4ADA-B18A-7FF26CC7B784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54E11-E660-470E-AAE3-35B1B0FA20B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A4367C-493B-413C-B30B-A482F150F26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9E4C2E-DC40-4F38-BDFE-B12624D6C5F3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46FACC-E474-4691-90B3-FC521A0D0B27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210B11B-60E4-46A0-A5AF-80438628CFAB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788F016-13B7-4B14-A1B2-265AB46480C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6D673104-555D-4E24-B1D4-8A22A549C917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315173-90A5-49AF-A9E4-4E68C3463499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AC036BA-DD4A-4DEE-8B61-71BEB0AEBF3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3DDE444-1A16-4372-BA53-31450DD2FD0B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0786AA-4418-467F-8591-4282CFF30F0F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B9310B2-E592-479E-9409-761FA1885068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76CCE4D-1AAD-49B1-BD9C-BD3F5B1ECAAD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6C3A958-E4BA-441D-A78D-0FD92923B50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B3181392-E507-4C96-BB5A-9C9E85CCEB6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2EDD77C-18EA-4A81-81A4-863BD827D37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13B170C-47A0-4FC0-A4C4-B100BC3A97E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D511D8-401A-45C4-8870-DD6BBE0E5649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F9E56A25-BA3D-4F08-BA50-26CA08B20A6B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207F58D-E022-4265-BABF-0D7C68DC4635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67AFA448-69B8-457D-AFD8-C551DE620E36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947A34-C510-4524-A0E7-86CF0070FB6F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635DA11-4C4A-4DC7-B0C4-558AAD1B9289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366CD4-CF26-4592-851B-B5D166AAF464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5A973AA9-4A32-40B2-81AA-4E6AE6101C0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449C58-AEEB-4B8E-9DD4-2CF1F045BB3D}"/>
              </a:ext>
            </a:extLst>
          </p:cNvPr>
          <p:cNvSpPr txBox="1"/>
          <p:nvPr/>
        </p:nvSpPr>
        <p:spPr>
          <a:xfrm>
            <a:off x="0" y="60304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156964D-FE8A-4ADE-9CA4-4E8785CF7673}"/>
              </a:ext>
            </a:extLst>
          </p:cNvPr>
          <p:cNvSpPr/>
          <p:nvPr/>
        </p:nvSpPr>
        <p:spPr>
          <a:xfrm>
            <a:off x="872290" y="6963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B7CE105-CFFE-48AF-82D4-92241ED5D912}"/>
              </a:ext>
            </a:extLst>
          </p:cNvPr>
          <p:cNvSpPr txBox="1"/>
          <p:nvPr/>
        </p:nvSpPr>
        <p:spPr>
          <a:xfrm>
            <a:off x="1687843" y="59744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2D4AC9-0606-4A03-9227-3DF2A7BE8F7B}"/>
              </a:ext>
            </a:extLst>
          </p:cNvPr>
          <p:cNvSpPr txBox="1"/>
          <p:nvPr/>
        </p:nvSpPr>
        <p:spPr>
          <a:xfrm>
            <a:off x="3344888" y="60304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1D45399-025B-4B09-8B84-07A6ED3A5C8F}"/>
              </a:ext>
            </a:extLst>
          </p:cNvPr>
          <p:cNvSpPr txBox="1"/>
          <p:nvPr/>
        </p:nvSpPr>
        <p:spPr>
          <a:xfrm>
            <a:off x="5064759" y="60643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63E702D5-91E6-4D32-AD5C-527A70CC0BE7}"/>
              </a:ext>
            </a:extLst>
          </p:cNvPr>
          <p:cNvSpPr/>
          <p:nvPr/>
        </p:nvSpPr>
        <p:spPr>
          <a:xfrm>
            <a:off x="2536358" y="6907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05319F39-4B11-4252-9EBC-8064CC9B78E3}"/>
              </a:ext>
            </a:extLst>
          </p:cNvPr>
          <p:cNvSpPr/>
          <p:nvPr/>
        </p:nvSpPr>
        <p:spPr>
          <a:xfrm>
            <a:off x="4205065" y="65175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A13389-929E-4F67-9EE7-922381AD1380}"/>
              </a:ext>
            </a:extLst>
          </p:cNvPr>
          <p:cNvSpPr txBox="1"/>
          <p:nvPr/>
        </p:nvSpPr>
        <p:spPr>
          <a:xfrm>
            <a:off x="0" y="6882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DF19237A-F3C5-4AE7-8F6B-4F8D95B53C4A}"/>
              </a:ext>
            </a:extLst>
          </p:cNvPr>
          <p:cNvSpPr/>
          <p:nvPr/>
        </p:nvSpPr>
        <p:spPr>
          <a:xfrm>
            <a:off x="872290" y="7815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F386CA-89E3-408A-B6B4-A6F9A5935359}"/>
              </a:ext>
            </a:extLst>
          </p:cNvPr>
          <p:cNvSpPr txBox="1"/>
          <p:nvPr/>
        </p:nvSpPr>
        <p:spPr>
          <a:xfrm>
            <a:off x="1687843" y="6826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BA3602-39F0-41DB-B2BF-EBAF0ACA4165}"/>
              </a:ext>
            </a:extLst>
          </p:cNvPr>
          <p:cNvSpPr txBox="1"/>
          <p:nvPr/>
        </p:nvSpPr>
        <p:spPr>
          <a:xfrm>
            <a:off x="3344888" y="6882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A5463B3-2E0F-495B-89F7-3ACF69CE2038}"/>
              </a:ext>
            </a:extLst>
          </p:cNvPr>
          <p:cNvSpPr txBox="1"/>
          <p:nvPr/>
        </p:nvSpPr>
        <p:spPr>
          <a:xfrm>
            <a:off x="5064759" y="6916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BAF5191E-1934-4D35-BA32-FD0E4F680A92}"/>
              </a:ext>
            </a:extLst>
          </p:cNvPr>
          <p:cNvSpPr/>
          <p:nvPr/>
        </p:nvSpPr>
        <p:spPr>
          <a:xfrm>
            <a:off x="2536358" y="7759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80BAAE63-528E-41C3-B9A7-B286768861B5}"/>
              </a:ext>
            </a:extLst>
          </p:cNvPr>
          <p:cNvSpPr/>
          <p:nvPr/>
        </p:nvSpPr>
        <p:spPr>
          <a:xfrm>
            <a:off x="4205065" y="7369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FA81287-77CC-442C-860B-2DD12A97CD4D}"/>
              </a:ext>
            </a:extLst>
          </p:cNvPr>
          <p:cNvSpPr txBox="1"/>
          <p:nvPr/>
        </p:nvSpPr>
        <p:spPr>
          <a:xfrm>
            <a:off x="0" y="66474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12D9445-71E5-476B-8FFC-E051345E1297}"/>
              </a:ext>
            </a:extLst>
          </p:cNvPr>
          <p:cNvSpPr/>
          <p:nvPr/>
        </p:nvSpPr>
        <p:spPr>
          <a:xfrm>
            <a:off x="872290" y="7580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4E68C1F-01FD-4B54-9249-A130702F47B0}"/>
              </a:ext>
            </a:extLst>
          </p:cNvPr>
          <p:cNvSpPr txBox="1"/>
          <p:nvPr/>
        </p:nvSpPr>
        <p:spPr>
          <a:xfrm>
            <a:off x="1687843" y="65914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CAB9C8-7F44-4108-8263-DD511B9A8618}"/>
              </a:ext>
            </a:extLst>
          </p:cNvPr>
          <p:cNvSpPr txBox="1"/>
          <p:nvPr/>
        </p:nvSpPr>
        <p:spPr>
          <a:xfrm>
            <a:off x="3344888" y="66474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8C4761-B39C-4782-8EE6-92BCD2FB9670}"/>
              </a:ext>
            </a:extLst>
          </p:cNvPr>
          <p:cNvSpPr txBox="1"/>
          <p:nvPr/>
        </p:nvSpPr>
        <p:spPr>
          <a:xfrm>
            <a:off x="5064759" y="66813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1041B67D-3540-45DE-96FF-1AB4DB41FF52}"/>
              </a:ext>
            </a:extLst>
          </p:cNvPr>
          <p:cNvSpPr/>
          <p:nvPr/>
        </p:nvSpPr>
        <p:spPr>
          <a:xfrm>
            <a:off x="2536358" y="7524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8A9C63F2-2D09-4188-AC16-C9CD90ACDF75}"/>
              </a:ext>
            </a:extLst>
          </p:cNvPr>
          <p:cNvSpPr/>
          <p:nvPr/>
        </p:nvSpPr>
        <p:spPr>
          <a:xfrm>
            <a:off x="4205065" y="71345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96F10-B11F-43B1-B82D-ABA182312E78}"/>
              </a:ext>
            </a:extLst>
          </p:cNvPr>
          <p:cNvSpPr txBox="1"/>
          <p:nvPr/>
        </p:nvSpPr>
        <p:spPr>
          <a:xfrm>
            <a:off x="4144503" y="3388776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192374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CALCULUS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8304" y="4235117"/>
            <a:ext cx="0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C9888FC-2454-4512-8F4D-B8F8EB705B0F}"/>
              </a:ext>
            </a:extLst>
          </p:cNvPr>
          <p:cNvCxnSpPr>
            <a:cxnSpLocks/>
          </p:cNvCxnSpPr>
          <p:nvPr/>
        </p:nvCxnSpPr>
        <p:spPr>
          <a:xfrm flipV="1">
            <a:off x="2770462" y="4193006"/>
            <a:ext cx="1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802552" y="2827421"/>
            <a:ext cx="0" cy="45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631440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909684" y="2810400"/>
            <a:ext cx="5348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B56438F-E6EA-445D-98BB-18F59CA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06" y="1418717"/>
            <a:ext cx="1862492" cy="129339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5A3559BE-E7A1-41B8-89E1-20FDC57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49" y="4753002"/>
            <a:ext cx="1800931" cy="125064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51" y="1370382"/>
            <a:ext cx="1271563" cy="1330706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232" y="1360594"/>
            <a:ext cx="1425367" cy="1375355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240F0FF9-DDEE-4889-B162-75C51AEF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87" t="7227" r="12488" b="3974"/>
          <a:stretch/>
        </p:blipFill>
        <p:spPr>
          <a:xfrm>
            <a:off x="154404" y="4774932"/>
            <a:ext cx="1538009" cy="123892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353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9EFE354-4262-4201-9B98-4BF0DCA4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6"/>
            <a:ext cx="9144000" cy="445258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518F0F-3E7C-4388-BBBF-9A6F3A09AF17}"/>
              </a:ext>
            </a:extLst>
          </p:cNvPr>
          <p:cNvSpPr txBox="1"/>
          <p:nvPr/>
        </p:nvSpPr>
        <p:spPr>
          <a:xfrm>
            <a:off x="0" y="65958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540EBF5-994D-4625-A391-0B5F7D48E201}"/>
              </a:ext>
            </a:extLst>
          </p:cNvPr>
          <p:cNvSpPr/>
          <p:nvPr/>
        </p:nvSpPr>
        <p:spPr>
          <a:xfrm>
            <a:off x="872290" y="7528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537B288-B71C-4F2C-BFCD-FD8F74121E85}"/>
              </a:ext>
            </a:extLst>
          </p:cNvPr>
          <p:cNvSpPr txBox="1"/>
          <p:nvPr/>
        </p:nvSpPr>
        <p:spPr>
          <a:xfrm>
            <a:off x="1687843" y="65398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E07EBB-EEF4-4FCF-AB8F-C1416DFEBA63}"/>
              </a:ext>
            </a:extLst>
          </p:cNvPr>
          <p:cNvSpPr/>
          <p:nvPr/>
        </p:nvSpPr>
        <p:spPr>
          <a:xfrm>
            <a:off x="2536358" y="7472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2166</TotalTime>
  <Words>1920</Words>
  <Application>Microsoft Macintosh PowerPoint</Application>
  <PresentationFormat>Presentazione su schermo (4:3)</PresentationFormat>
  <Paragraphs>526</Paragraphs>
  <Slides>46</Slides>
  <Notes>2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standard di PowerPoint</vt:lpstr>
      <vt:lpstr>Presentazione Giochi</vt:lpstr>
      <vt:lpstr>Presentazione Giochi</vt:lpstr>
      <vt:lpstr>Presentazione Giochi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Specifiche tecniche Menu di gioco</vt:lpstr>
      <vt:lpstr>Specifiche tecniche Schermata di gioco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148</cp:revision>
  <dcterms:created xsi:type="dcterms:W3CDTF">2015-05-26T12:27:57Z</dcterms:created>
  <dcterms:modified xsi:type="dcterms:W3CDTF">2021-04-28T10:53:30Z</dcterms:modified>
</cp:coreProperties>
</file>